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3" r:id="rId6"/>
    <p:sldId id="262" r:id="rId7"/>
    <p:sldId id="261" r:id="rId8"/>
    <p:sldId id="260" r:id="rId9"/>
    <p:sldId id="259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6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2" y="10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736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525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565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45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446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590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236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577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687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473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84A9-9FF8-4D3B-B76D-81BA54A26D0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97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084A9-9FF8-4D3B-B76D-81BA54A26D02}" type="datetimeFigureOut">
              <a:rPr lang="ru-RU" smtClean="0"/>
              <a:t>22.04.2024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5E82D-4E50-4D16-87C9-EA8136215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26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8.wdp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0.wdp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№03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монолитных конструкций высотных </a:t>
            </a:r>
            <a:r>
              <a:rPr lang="ru-RU" sz="20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зданий-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57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2575" y="2309418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монолитных стен ядра жесткости, колонн и перекрытий. </a:t>
            </a:r>
          </a:p>
        </p:txBody>
      </p:sp>
    </p:spTree>
    <p:extLst>
      <p:ext uri="{BB962C8B-B14F-4D97-AF65-F5344CB8AC3E}">
        <p14:creationId xmlns:p14="http://schemas.microsoft.com/office/powerpoint/2010/main" val="188851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7716982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монолитных стен ядра жесткости, колонн и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Для возведения ядер жесткости высотных и уникальных зданий, в качестве которых выступают лифтовые блоки, применяют специальные самоподъемные и подъемно-переставные опалубочные системы, технологические особенности которых кратко рассмотрены в первом параграфе данной главы.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Опалубка монолитных лифтовых шахт должна допускать распалубку замкнутых внутренних участков стены и иметь рабочую площадку внутри шахты.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одъемно-переставная опалубка используется, как правило, для возведения ядра жесткости строящегося высотного объекта и монолитных наружных стен.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Ее применение дает возможность выполнять работы на значительной площади.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Благодаря одновременному перемещению подъемно-переставных подмостей и опалубки в едином блоке можно обойтись без такого «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промежуточного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этапа, как складирование опалубки при переходе с захватки на захватку по высоте.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устройства подъемно-переставной опалубки приведена на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видим, опалубка такого типа состоит из следующих базовых элементов: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внутренних и наружных опалубочных панелей;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навесных подмостей для бетонирования;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рабочих подмостей;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нижних подмостей.</a:t>
            </a:r>
            <a:endParaRPr 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6982" y="131941"/>
            <a:ext cx="4475018" cy="41824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7716982" y="4314423"/>
            <a:ext cx="44750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Рис.1. Схема устройства подъемно-переставной опалубки наружных стен: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наружная опалубочная панель;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внутренняя опалубочная панель;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навесные подмости;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— рабочие подмости;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— нижние подмости;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— монолитные конструкции.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19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перемещения опалубки на другую захватку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используют специальный грузоподъемный кран.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работ такова: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демонтаж внутренних опалубочных панелей;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отрыв от бетона наружных панелей;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удаление оконных проемообразователей;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перемещение с помощью грузоподъемных кранов блока опалубки с подмостями на следующую захватку и фиксация в анкерном механизме;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армирование монолитной конструкции;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оконных проемообразователей, внутренних и наружных опалубочных панелей.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063" y="2662267"/>
            <a:ext cx="7008527" cy="33779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9590" y="2662266"/>
            <a:ext cx="5042410" cy="33779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6066575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Рис.2. Схема перемещения подъемно-переставной опалубки на следующую захватку: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монолитные конструкции; 2 — внутренняя опалубочная панель; 3 — наружная опалубочная панель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85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Назначение анкерных элементов опалубки заключается в обеспечении надежного крепления подъемно-переставной опалубки к забетонированной конструкции.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возведении ядра жесткости подъемно-переставная опалубка используется в комплекте с внутренним блоком опалубки шахты лифта и с шахтными подмостями.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опалубочная система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должна включать следующие основные элементы: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Г-образные внутренние блоки из щитов опалубки;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разъемные внутренние углы;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наружные опалубочные панели;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рабочую площадку опалубки шахты лифта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самофиксирующимися упорами;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навесные подмости для бетонирования;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подмости; нижние подмости; 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дверные проемообразователи.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8220" y="1815920"/>
            <a:ext cx="6375042" cy="49419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3826845"/>
            <a:ext cx="63239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устройства подъемно-переставной опалубки лифтового блока: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внутренние блоки из щитов опалубки;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наружная опалубочная панель;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навесные подмости для бетонирования;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— рабочие подмости;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— нижние подмости;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— рабочая площадка шахты лифта с самофиксирующимися упорам.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22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Монолитные конструкции возводятся с использованием опалубки подъемно-переставного типа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перемещается вертикально по направляющим балкам, тем самым обеспечивая безопасный монтаж при предельно допустимых скоростях ветра на высоте благодаря анкерному креплению к зданию направляющих балок.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Опалубка перемещается на другую захватку по высоте по направляющим балкам.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используется грузоподъемный кран. В целом, последовательность данного процесса такова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демонтируют внутренние опалубочные панели;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отрывают наружные опалубочные панели от стены на расстояние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20…40 см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грузоподъемного крана блок опалубки по направляющим балкам поднимают на следующую захватку. Направляющая балка перемещается вверх между гравитационными механизмами.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226" y="2816154"/>
            <a:ext cx="5825813" cy="29793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50039" y="2816156"/>
            <a:ext cx="6137587" cy="29793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5795493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Рис.4. Схема перемещения подъемно-переставной опалубки по направляющим балкам: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монолитная стена; 2 — внутренняя опалубочная панель; 3 — наружная опалубочная панель;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— направляющие балки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02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Когда опалубка перешла на следующую захватку, гравитационный механизм надежно фиксирует ее блок на нужной отметке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Конструкцию армируют, после чего выполняют монтаж наружных опалубочных панелей и в случае необходимости — оконных проемообразователей.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Затем монтируют внутренние опалубочные панели, после чего, наконец, конструкцию бетонируют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023" y="1785104"/>
            <a:ext cx="6214159" cy="36167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7182" y="1785104"/>
            <a:ext cx="5753203" cy="36167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5554733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Рис.5. Последовательность перемещения опалубки по направляющим балкам: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— блок в исходной позиции; б — поднятие краном модульного элемента по направляющим балкам;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— поворот гравитационной защелки; г — блок опалубки зафиксирован в новой позиции: 1 — навесной башмак; 2 — направляющая балка; 3 — гравитационный механизм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15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высотных объектов предполагает использование направляющих балок с защитными ограждениями и передвижными подмостями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Защитное ограждение по контуру фронта работ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служит мерой обеспечения безопасности рабочих, занятых на строительстве, в том числе и от негативного влияния атмосферных факторов.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139" y="1440161"/>
            <a:ext cx="9445983" cy="52954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9749307" y="1440161"/>
            <a:ext cx="24426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устройства защитного ограждения по контуру фронта работ: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— монолитная плита перекрытия;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— телескопическая стойка;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— направляющие балки;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— анкерный узел;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— защитное ограждение;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— подмости.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86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прямоугольных колонн рекомендуется применять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веерную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опалубку колонн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сечении колонн более 900 × 900 мм применяют щитовую опалубку с установкой тяжей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Круглые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овальные колонны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возводятся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опалубке круглых колонн, состоящей из двух сегментов,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соединяемых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специальными винтовыми замками, или в веерной опалубке со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вкладышами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рис.7)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977" y="1508105"/>
            <a:ext cx="5086283" cy="23941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340237" y="1508105"/>
            <a:ext cx="670151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опалубливания круглых и овальных колонн: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щиты веерной опалубки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подкос;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индивидуальный вкладыш;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монолитная колонна;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сегмент опалубки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круглых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3902299"/>
            <a:ext cx="52132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Монолитные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возводят в опалубке на основе телескопических стоек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опорных башен.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6254" y="3539430"/>
            <a:ext cx="5870619" cy="32458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0" y="4825629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опалубки перекрытий на основе телескопических стоек с падающими головками: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телескопическая стойка с падающей головкой;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щит опалубки перекрытий;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продольная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тележка для транспортирования щитов опалубки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19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35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строительстве монолитных каркасных зданий необходимо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вязки арматуры в построечных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подчеркнуть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использование современных опалубочных систем исключает любые сварочные работы, поскольку в процессе сварки повреждается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палубы, что, как очевидно, существенно снижает качество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бетона.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состоят из следующих операций: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арматурных стержней и изделий;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укрупнительная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сборка пространственных арматурных каркасов;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готовых каркасов и сеток в опалубку;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отдельными стержнями в опалубку и вязка каркаса.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Когда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стержни арматуры соединяют без помощи сварки, смещение стыков должно составлять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1,5 расчетной длины анкеровки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Необходимо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касание стыкуемых стержней между собой.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Удаление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друг от друга допустимо, но на величину как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минимум 40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Схема соединения стержневой арматуры без сварки приведена 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9577" y="4082518"/>
            <a:ext cx="7210425" cy="27081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14648" y="5113422"/>
            <a:ext cx="4344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стержневой арматуры без сварки</a:t>
            </a:r>
          </a:p>
        </p:txBody>
      </p:sp>
    </p:spTree>
    <p:extLst>
      <p:ext uri="{BB962C8B-B14F-4D97-AF65-F5344CB8AC3E}">
        <p14:creationId xmlns:p14="http://schemas.microsoft.com/office/powerpoint/2010/main" val="188762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Схема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арматурных сеток без сварки в направлении рабочей арматуры приведена 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Когда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выполняется стык рабочей арматуры сеток из гладких стержней, необходимо, чтобы приварка на длине перепуска арматуры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составляла как минимум два поперечных стержня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случае когда речь идет о стыке рабочей арматуры сеток с рифленой поверхностью, поперечные стержни могут отсутствовать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1538" y="1672644"/>
            <a:ext cx="8645883" cy="50896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1515" y="2782669"/>
            <a:ext cx="31939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арматурных сеток без сварки в направлении рабочей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из гладких стержней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— из рифленых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стержней.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5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соединения арматурных сеток без сварки в направлении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распределительной арматуры 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69332"/>
            <a:ext cx="6349285" cy="43270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4696373"/>
            <a:ext cx="62591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арматурных сеток без сварки в направлении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распределительной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при диаметре распределительной арматуры 4 мм и менее;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то же более 4 мм;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при применении стыковой сетки с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перепуском.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29588" y="369333"/>
            <a:ext cx="5662411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Если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рабочей арматуры равен или превышает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выполнять стыковку арматурных изделий без нахлеста, но при условии использования над сечением примыкания стыковой сетки с перепуском в каждую сторону, который должен составлять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15 диаметров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распределительной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100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остальных случаях стыки следует выполнять с перепуском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нахлеста считается равной расстоянию между осями крайних рабочих стержней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в зависимости 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распределительной поперечной арматуры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рис.11,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б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диаметре 4 мм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менее перепуск должен быть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50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при диаметре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4 мм — на 100 мм. </a:t>
            </a:r>
          </a:p>
        </p:txBody>
      </p:sp>
    </p:spTree>
    <p:extLst>
      <p:ext uri="{BB962C8B-B14F-4D97-AF65-F5344CB8AC3E}">
        <p14:creationId xmlns:p14="http://schemas.microsoft.com/office/powerpoint/2010/main" val="428584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строительства высотных и уникальных зданий бетонную смесь в большинстве случаев укладывают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помощи бетононасоса или способом «кран — бадья».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необходимости допускается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оба этих способа одновременно.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бетонировании первых трех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этажей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строящегося объекта необходимо применять автобетононасосы с распределительной стрелой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20496" y="1555660"/>
            <a:ext cx="5804146" cy="51491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3679" y="2274486"/>
            <a:ext cx="59286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подачи бетонной смеси бетононасосом: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автобетоносмеситель;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бетононасос;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бетоновод;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автономная распределительная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стрела.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350799"/>
            <a:ext cx="60960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Как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видно из схемы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стационарный бетононасос,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подачи бетонной смеси, включает такие составные элементы, как бетоновод и автономная распределительная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Способ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подачи и укладки бетонной смеси определяется на стадии разработки ППР или технологических карт. </a:t>
            </a:r>
          </a:p>
        </p:txBody>
      </p:sp>
    </p:spTree>
    <p:extLst>
      <p:ext uri="{BB962C8B-B14F-4D97-AF65-F5344CB8AC3E}">
        <p14:creationId xmlns:p14="http://schemas.microsoft.com/office/powerpoint/2010/main" val="198881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Бадьи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используемые для приема бетонной смеси, должны быть снабжены герметичными и регулируемыми затворами.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следует использовать бадьи именно с боковой выгрузкой смеси, так как арматурные выпуски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 и колонн препятствуют укладке бетонной смеси в опалубку.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Также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обеспечения заливки бетонной смеси в опалубку и защиты наружной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щитов от загрязнений смесью на опалубке стен и колонн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съемные фанерные лотки.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428" y="2034294"/>
            <a:ext cx="4215752" cy="47032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464608" y="2363233"/>
            <a:ext cx="737959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рис.13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приведена схема укладки бетонной смеси в опалубку способом «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— бадья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algn="ctr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укладки бетонной смеси в опалубку способом «кран — бадья»: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щит опалубки;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арматурный каркас с выпусками;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подмости для бетонирования;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бадья с боковой выгрузкой;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съемные фанерные лотки</a:t>
            </a:r>
          </a:p>
        </p:txBody>
      </p:sp>
    </p:spTree>
    <p:extLst>
      <p:ext uri="{BB962C8B-B14F-4D97-AF65-F5344CB8AC3E}">
        <p14:creationId xmlns:p14="http://schemas.microsoft.com/office/powerpoint/2010/main" val="83110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возведении высотных и уникальных зданий применяют приставные и самоподъемные краны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Приставные краны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имеют высоту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подъема крюка до 100...150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треугольные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квадратные жесткие диски, закрепляющие башню крана 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каркасу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через 15...25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устанавливаются на земле вне контура здания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рис.15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031" y="1354217"/>
            <a:ext cx="4185634" cy="22518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2175" y="1133341"/>
            <a:ext cx="3989634" cy="57060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4428856" y="1297761"/>
            <a:ext cx="34931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кранов при возведении зданий с монолитным каркасом: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приставной кран с наружной части здания;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приставной кран в ядре жесткости здания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3031" y="3939381"/>
            <a:ext cx="78189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приставного башенного крана и грузопассажирского подъемника: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каркас возводимого здания;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монтажные связи крана;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мачта подъемника;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грузопассажирская кабина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монтажные связи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подъемника.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79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зданиях высотой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150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 самоподъемные краны,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размещаемые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 габаритов возводимого здания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самоподъемных кранов высота здания практически не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ограничивается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устанавливаются внутри контура здания и опираются на смонтированные конструкции.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Краны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передвигаются вверх по мере выполнения крановой сборки и крепятся к каркасу здания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51" y="1785104"/>
            <a:ext cx="2585366" cy="49709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3288" y="1785105"/>
            <a:ext cx="5765306" cy="30831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808869" y="1785103"/>
            <a:ext cx="335266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Рис.16. 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установки самоподъемного башенного крана и грузопассажирского подъемника: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каркас возводимого здания;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промежуточные опоры крана;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нижняя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опора крана;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мачта подъемника;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грузопассажирская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кабина подъемника;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монтажные связи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подъемника.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25792" y="4900911"/>
            <a:ext cx="691280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Рис.17.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самоподъемных кранов для монтажа высотных зданий: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краны типа УБК с защемлением в горизонтальной плоскости;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краны типа СБК с защемлением в вертикальной плоскости: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нижняя опора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верхняя опора для восприятия горизонтальных реакций;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подвижная обойма для самоподъема крана на следующую стоянку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98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39134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1924</Words>
  <Application>Microsoft Office PowerPoint</Application>
  <PresentationFormat>Широкоэкранный</PresentationFormat>
  <Paragraphs>218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14</cp:revision>
  <dcterms:created xsi:type="dcterms:W3CDTF">2024-01-15T15:21:49Z</dcterms:created>
  <dcterms:modified xsi:type="dcterms:W3CDTF">2024-04-22T07:33:06Z</dcterms:modified>
</cp:coreProperties>
</file>